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CEB73-4C27-468F-ACFA-4F1E05B6E9C6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97178-7CC8-463C-9107-3A702FDD5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603B5-2D99-49E6-BDF7-A6CD6C56372F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64BB4-94F7-4C4D-B07F-449AA9E35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4" descr="iti"/>
          <p:cNvPicPr>
            <a:picLocks noChangeAspect="1" noChangeArrowheads="1"/>
          </p:cNvPicPr>
          <p:nvPr/>
        </p:nvPicPr>
        <p:blipFill>
          <a:blip r:embed="rId4"/>
          <a:srcRect b="27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6199" name="WordArt 7"/>
          <p:cNvSpPr>
            <a:spLocks noChangeArrowheads="1" noChangeShapeType="1" noTextEdit="1"/>
          </p:cNvSpPr>
          <p:nvPr/>
        </p:nvSpPr>
        <p:spPr bwMode="auto">
          <a:xfrm rot="5400000">
            <a:off x="1693068" y="2707482"/>
            <a:ext cx="5757863" cy="1441450"/>
          </a:xfrm>
          <a:prstGeom prst="rect">
            <a:avLst/>
          </a:prstGeom>
        </p:spPr>
        <p:txBody>
          <a:bodyPr vert="wordArtVert" wrap="none" fromWordArt="1">
            <a:prstTxWarp prst="textCascadeDown">
              <a:avLst>
                <a:gd name="adj" fmla="val 100000"/>
              </a:avLst>
            </a:prstTxWarp>
          </a:bodyPr>
          <a:lstStyle/>
          <a:p>
            <a:pPr algn="ctr" fontAlgn="auto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62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ITALIA</a:t>
            </a:r>
          </a:p>
        </p:txBody>
      </p:sp>
    </p:spTree>
  </p:cSld>
  <p:clrMapOvr>
    <a:masterClrMapping/>
  </p:clrMapOvr>
  <p:transition spd="med" advTm="3000">
    <p:zoom/>
    <p:sndAc>
      <p:stSnd loop="1">
        <p:snd r:embed="rId3" name="Domenico Modugno - La Lontananz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Rpnte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546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Rpopo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Rtib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Rtrev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schody"/>
          <p:cNvPicPr>
            <a:picLocks noChangeAspect="1" noChangeArrowheads="1"/>
          </p:cNvPicPr>
          <p:nvPr/>
        </p:nvPicPr>
        <p:blipFill>
          <a:blip r:embed="rId3"/>
          <a:srcRect l="992" t="1454" r="992" b="1746"/>
          <a:stretch>
            <a:fillRect/>
          </a:stretch>
        </p:blipFill>
        <p:spPr bwMode="auto">
          <a:xfrm>
            <a:off x="0" y="0"/>
            <a:ext cx="9144000" cy="615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03575" y="6237288"/>
            <a:ext cx="2714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Escalera en el Vaticano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2mil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179388" y="6165850"/>
            <a:ext cx="831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Milán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Mil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mila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milan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fl-seno"/>
          <p:cNvPicPr>
            <a:picLocks noChangeAspect="1" noChangeArrowheads="1"/>
          </p:cNvPicPr>
          <p:nvPr/>
        </p:nvPicPr>
        <p:blipFill>
          <a:blip r:embed="rId3"/>
          <a:srcRect b="2063"/>
          <a:stretch>
            <a:fillRect/>
          </a:stretch>
        </p:blipFill>
        <p:spPr bwMode="auto">
          <a:xfrm>
            <a:off x="1835150" y="0"/>
            <a:ext cx="5508625" cy="6858000"/>
          </a:xfrm>
          <a:prstGeom prst="rect">
            <a:avLst/>
          </a:prstGeom>
          <a:noFill/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7380288" y="6165850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Florencia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8789" name="WordArt 5"/>
          <p:cNvSpPr>
            <a:spLocks noChangeArrowheads="1" noChangeShapeType="1" noTextEdit="1"/>
          </p:cNvSpPr>
          <p:nvPr/>
        </p:nvSpPr>
        <p:spPr bwMode="auto">
          <a:xfrm rot="1121758">
            <a:off x="3676650" y="2782888"/>
            <a:ext cx="4824413" cy="2708275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478242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ITALIA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9" grpId="0" animBg="1"/>
      <p:bldP spid="11878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FP-Vecchio"/>
          <p:cNvPicPr>
            <a:picLocks noChangeAspect="1" noChangeArrowheads="1"/>
          </p:cNvPicPr>
          <p:nvPr/>
        </p:nvPicPr>
        <p:blipFill>
          <a:blip r:embed="rId3"/>
          <a:srcRect b="12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f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f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927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0"/>
            <a:ext cx="555307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f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Fuficc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673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genova_Ital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</p:spPr>
      </p:pic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7956550" y="6237288"/>
            <a:ext cx="101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Génova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genov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napo"/>
          <p:cNvPicPr>
            <a:picLocks noChangeAspect="1" noChangeArrowheads="1"/>
          </p:cNvPicPr>
          <p:nvPr/>
        </p:nvPicPr>
        <p:blipFill>
          <a:blip r:embed="rId3"/>
          <a:srcRect t="27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Nápoles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 descr="vesub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1296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Vesubio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88913"/>
            <a:ext cx="6481762" cy="576262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s-E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Roma</a:t>
            </a:r>
          </a:p>
        </p:txBody>
      </p:sp>
      <p:pic>
        <p:nvPicPr>
          <p:cNvPr id="61444" name="Picture 4" descr="Rcolise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5310188"/>
          </a:xfrm>
          <a:prstGeom prst="rect">
            <a:avLst/>
          </a:prstGeom>
          <a:noFill/>
        </p:spPr>
      </p:pic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3348038" y="6165850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Coliseo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napo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pi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 rot="10751992" flipV="1">
            <a:off x="176213" y="185738"/>
            <a:ext cx="1108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Pisa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pisa-ca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2" name="Picture 4" descr="siena_italy_b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179388" y="6188075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Siena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s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ve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179388" y="6237288"/>
            <a:ext cx="989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Verona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tren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8027988" y="6308725"/>
            <a:ext cx="931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Trento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10-ntrento"/>
          <p:cNvPicPr>
            <a:picLocks noChangeAspect="1" noChangeArrowheads="1"/>
          </p:cNvPicPr>
          <p:nvPr/>
        </p:nvPicPr>
        <p:blipFill>
          <a:blip r:embed="rId3"/>
          <a:srcRect l="781" t="1047" r="781" b="8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14-Brt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Bolsano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503238"/>
          </a:xfrm>
        </p:spPr>
        <p:txBody>
          <a:bodyPr/>
          <a:lstStyle/>
          <a:p>
            <a:r>
              <a:rPr lang="es-E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Foro</a:t>
            </a:r>
          </a:p>
        </p:txBody>
      </p:sp>
      <p:pic>
        <p:nvPicPr>
          <p:cNvPr id="63492" name="Picture 4" descr="Rforo-roma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41438"/>
            <a:ext cx="9144000" cy="4235450"/>
          </a:xfrm>
          <a:prstGeom prst="rect">
            <a:avLst/>
          </a:prstGeom>
          <a:noFill/>
        </p:spPr>
      </p:pic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987675" y="5734050"/>
            <a:ext cx="3097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Romano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Bergam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1171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Bérgamo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40" name="Picture 4" descr="venic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7956550" y="6308725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Venecia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veneci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venecia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Vca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4" name="Picture 4" descr="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0"/>
            <a:ext cx="4641850" cy="6858000"/>
          </a:xfrm>
          <a:prstGeom prst="rect">
            <a:avLst/>
          </a:prstGeom>
          <a:noFill/>
        </p:spPr>
      </p:pic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7019925" y="6237288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Riviera italiana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4"/>
          <p:cNvPicPr>
            <a:picLocks noChangeAspect="1" noChangeArrowheads="1"/>
          </p:cNvPicPr>
          <p:nvPr/>
        </p:nvPicPr>
        <p:blipFill>
          <a:blip r:embed="rId3"/>
          <a:srcRect l="1563" t="2083" r="1563" b="23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rivera"/>
          <p:cNvPicPr>
            <a:picLocks noChangeAspect="1" noChangeArrowheads="1"/>
          </p:cNvPicPr>
          <p:nvPr/>
        </p:nvPicPr>
        <p:blipFill>
          <a:blip r:embed="rId3"/>
          <a:srcRect t="8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positan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Rfo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927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27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Taormina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8" name="Picture 4" descr="taorm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79388" y="6237288"/>
            <a:ext cx="706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Etna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4" name="Picture 4" descr="et"/>
          <p:cNvPicPr>
            <a:picLocks noChangeAspect="1" noChangeArrowheads="1"/>
          </p:cNvPicPr>
          <p:nvPr/>
        </p:nvPicPr>
        <p:blipFill>
          <a:blip r:embed="rId3"/>
          <a:srcRect l="7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91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“Ojos” del Etna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7Perugg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7740650" y="6308725"/>
            <a:ext cx="1222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Peruggia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8-aosta"/>
          <p:cNvPicPr>
            <a:picLocks noChangeAspect="1" noChangeArrowheads="1"/>
          </p:cNvPicPr>
          <p:nvPr/>
        </p:nvPicPr>
        <p:blipFill>
          <a:blip r:embed="rId3"/>
          <a:srcRect r="7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8172450" y="6237288"/>
            <a:ext cx="80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Aosta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12"/>
          <p:cNvPicPr>
            <a:picLocks noChangeAspect="1" noChangeArrowheads="1"/>
          </p:cNvPicPr>
          <p:nvPr/>
        </p:nvPicPr>
        <p:blipFill>
          <a:blip r:embed="rId3"/>
          <a:srcRect l="1024" t="1363" r="980" b="19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Lago Como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16-pad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0"/>
            <a:ext cx="4559300" cy="6858000"/>
          </a:xfrm>
          <a:prstGeom prst="rect">
            <a:avLst/>
          </a:prstGeom>
          <a:noFill/>
        </p:spPr>
      </p:pic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7092950" y="6237288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Padua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 descr="boloni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01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Bolonia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Ischi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666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Ischia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capri2"/>
          <p:cNvPicPr>
            <a:picLocks noChangeAspect="1" noChangeArrowheads="1"/>
          </p:cNvPicPr>
          <p:nvPr/>
        </p:nvPicPr>
        <p:blipFill>
          <a:blip r:embed="rId3"/>
          <a:srcRect l="5902" t="7655" r="5902" b="78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8101013" y="188913"/>
            <a:ext cx="81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Capri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0" name="Picture 4" descr="modena_piaz"/>
          <p:cNvPicPr>
            <a:picLocks noChangeAspect="1" noChangeArrowheads="1"/>
          </p:cNvPicPr>
          <p:nvPr/>
        </p:nvPicPr>
        <p:blipFill>
          <a:blip r:embed="rId3"/>
          <a:srcRect l="2744" t="3796" r="2744" b="37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 descr="Respñ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4" descr="Romang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Rp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102</Words>
  <Application>Microsoft Office PowerPoint</Application>
  <PresentationFormat>On-screen Show (4:3)</PresentationFormat>
  <Paragraphs>93</Paragraphs>
  <Slides>63</Slides>
  <Notes>63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Slide 1</vt:lpstr>
      <vt:lpstr>Slide 2</vt:lpstr>
      <vt:lpstr>Roma</vt:lpstr>
      <vt:lpstr>Foro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</cp:revision>
  <dcterms:created xsi:type="dcterms:W3CDTF">2011-04-05T15:19:39Z</dcterms:created>
  <dcterms:modified xsi:type="dcterms:W3CDTF">2011-04-05T15:34:05Z</dcterms:modified>
</cp:coreProperties>
</file>